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0" r:id="rId9"/>
    <p:sldId id="281" r:id="rId10"/>
    <p:sldId id="291" r:id="rId11"/>
    <p:sldId id="283" r:id="rId12"/>
    <p:sldId id="284" r:id="rId13"/>
    <p:sldId id="285" r:id="rId14"/>
    <p:sldId id="287" r:id="rId15"/>
    <p:sldId id="288" r:id="rId16"/>
    <p:sldId id="290" r:id="rId17"/>
    <p:sldId id="289" r:id="rId18"/>
    <p:sldId id="28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8B4C6-D3D5-46EB-8B02-31AC59479C92}" v="33" dt="2021-06-18T04:06:37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THWAITE,Nathan S" userId="e29c0907-3553-4ccb-a078-a351390d9521" providerId="ADAL" clId="{68E8B4C6-D3D5-46EB-8B02-31AC59479C92}"/>
    <pc:docChg chg="undo custSel addSld delSld modSld">
      <pc:chgData name="BRATHWAITE,Nathan S" userId="e29c0907-3553-4ccb-a078-a351390d9521" providerId="ADAL" clId="{68E8B4C6-D3D5-46EB-8B02-31AC59479C92}" dt="2021-06-18T04:06:37.021" v="53"/>
      <pc:docMkLst>
        <pc:docMk/>
      </pc:docMkLst>
      <pc:sldChg chg="addSp modSp">
        <pc:chgData name="BRATHWAITE,Nathan S" userId="e29c0907-3553-4ccb-a078-a351390d9521" providerId="ADAL" clId="{68E8B4C6-D3D5-46EB-8B02-31AC59479C92}" dt="2021-06-18T04:06:37.021" v="53"/>
        <pc:sldMkLst>
          <pc:docMk/>
          <pc:sldMk cId="1305069681" sldId="275"/>
        </pc:sldMkLst>
        <pc:picChg chg="add mod">
          <ac:chgData name="BRATHWAITE,Nathan S" userId="e29c0907-3553-4ccb-a078-a351390d9521" providerId="ADAL" clId="{68E8B4C6-D3D5-46EB-8B02-31AC59479C92}" dt="2021-06-18T04:06:37.021" v="53"/>
          <ac:picMkLst>
            <pc:docMk/>
            <pc:sldMk cId="1305069681" sldId="275"/>
            <ac:picMk id="3" creationId="{B6152E86-5777-4B54-B49A-D52F04E2396A}"/>
          </ac:picMkLst>
        </pc:picChg>
      </pc:sldChg>
      <pc:sldChg chg="addSp delSp modSp mod delAnim">
        <pc:chgData name="BRATHWAITE,Nathan S" userId="e29c0907-3553-4ccb-a078-a351390d9521" providerId="ADAL" clId="{68E8B4C6-D3D5-46EB-8B02-31AC59479C92}" dt="2021-06-18T03:18:48.170" v="28" actId="1076"/>
        <pc:sldMkLst>
          <pc:docMk/>
          <pc:sldMk cId="2546031854" sldId="278"/>
        </pc:sldMkLst>
        <pc:picChg chg="add mod modCrop">
          <ac:chgData name="BRATHWAITE,Nathan S" userId="e29c0907-3553-4ccb-a078-a351390d9521" providerId="ADAL" clId="{68E8B4C6-D3D5-46EB-8B02-31AC59479C92}" dt="2021-06-18T03:18:48.170" v="28" actId="1076"/>
          <ac:picMkLst>
            <pc:docMk/>
            <pc:sldMk cId="2546031854" sldId="278"/>
            <ac:picMk id="3" creationId="{853C38B5-31AA-4E70-B9F4-6F02D3A33091}"/>
          </ac:picMkLst>
        </pc:picChg>
        <pc:picChg chg="del">
          <ac:chgData name="BRATHWAITE,Nathan S" userId="e29c0907-3553-4ccb-a078-a351390d9521" providerId="ADAL" clId="{68E8B4C6-D3D5-46EB-8B02-31AC59479C92}" dt="2021-06-18T03:18:16.336" v="22" actId="21"/>
          <ac:picMkLst>
            <pc:docMk/>
            <pc:sldMk cId="2546031854" sldId="278"/>
            <ac:picMk id="9" creationId="{7A533987-0E46-48E7-B6DE-569DC845C713}"/>
          </ac:picMkLst>
        </pc:picChg>
      </pc:sldChg>
      <pc:sldChg chg="addSp delSp modSp mod delAnim">
        <pc:chgData name="BRATHWAITE,Nathan S" userId="e29c0907-3553-4ccb-a078-a351390d9521" providerId="ADAL" clId="{68E8B4C6-D3D5-46EB-8B02-31AC59479C92}" dt="2021-06-18T03:19:38.560" v="34" actId="1076"/>
        <pc:sldMkLst>
          <pc:docMk/>
          <pc:sldMk cId="790984181" sldId="279"/>
        </pc:sldMkLst>
        <pc:picChg chg="add mod modCrop">
          <ac:chgData name="BRATHWAITE,Nathan S" userId="e29c0907-3553-4ccb-a078-a351390d9521" providerId="ADAL" clId="{68E8B4C6-D3D5-46EB-8B02-31AC59479C92}" dt="2021-06-18T03:19:38.560" v="34" actId="1076"/>
          <ac:picMkLst>
            <pc:docMk/>
            <pc:sldMk cId="790984181" sldId="279"/>
            <ac:picMk id="3" creationId="{87E4ADD0-67B5-4172-AC64-E9D976AEA1A2}"/>
          </ac:picMkLst>
        </pc:picChg>
        <pc:picChg chg="del">
          <ac:chgData name="BRATHWAITE,Nathan S" userId="e29c0907-3553-4ccb-a078-a351390d9521" providerId="ADAL" clId="{68E8B4C6-D3D5-46EB-8B02-31AC59479C92}" dt="2021-06-18T03:19:21.031" v="29" actId="478"/>
          <ac:picMkLst>
            <pc:docMk/>
            <pc:sldMk cId="790984181" sldId="279"/>
            <ac:picMk id="6" creationId="{B217DE0C-80E6-4D41-B59D-EC173C3D695F}"/>
          </ac:picMkLst>
        </pc:picChg>
      </pc:sldChg>
      <pc:sldChg chg="addSp delSp modSp mod modAnim">
        <pc:chgData name="BRATHWAITE,Nathan S" userId="e29c0907-3553-4ccb-a078-a351390d9521" providerId="ADAL" clId="{68E8B4C6-D3D5-46EB-8B02-31AC59479C92}" dt="2021-06-18T03:24:43.130" v="46" actId="1076"/>
        <pc:sldMkLst>
          <pc:docMk/>
          <pc:sldMk cId="1212326128" sldId="280"/>
        </pc:sldMkLst>
        <pc:picChg chg="add mod">
          <ac:chgData name="BRATHWAITE,Nathan S" userId="e29c0907-3553-4ccb-a078-a351390d9521" providerId="ADAL" clId="{68E8B4C6-D3D5-46EB-8B02-31AC59479C92}" dt="2021-06-18T03:24:43.130" v="46" actId="1076"/>
          <ac:picMkLst>
            <pc:docMk/>
            <pc:sldMk cId="1212326128" sldId="280"/>
            <ac:picMk id="3" creationId="{1C0C94B5-8119-49DE-B4F1-0E3A7FF21CFD}"/>
          </ac:picMkLst>
        </pc:picChg>
        <pc:picChg chg="del">
          <ac:chgData name="BRATHWAITE,Nathan S" userId="e29c0907-3553-4ccb-a078-a351390d9521" providerId="ADAL" clId="{68E8B4C6-D3D5-46EB-8B02-31AC59479C92}" dt="2021-06-18T03:24:26.940" v="44" actId="21"/>
          <ac:picMkLst>
            <pc:docMk/>
            <pc:sldMk cId="1212326128" sldId="280"/>
            <ac:picMk id="9" creationId="{D6FD370F-A9B6-4448-A7EF-C523FE8C570E}"/>
          </ac:picMkLst>
        </pc:picChg>
      </pc:sldChg>
      <pc:sldChg chg="addSp delSp modSp mod delAnim">
        <pc:chgData name="BRATHWAITE,Nathan S" userId="e29c0907-3553-4ccb-a078-a351390d9521" providerId="ADAL" clId="{68E8B4C6-D3D5-46EB-8B02-31AC59479C92}" dt="2021-06-18T03:27:26.579" v="51" actId="732"/>
        <pc:sldMkLst>
          <pc:docMk/>
          <pc:sldMk cId="78580816" sldId="281"/>
        </pc:sldMkLst>
        <pc:picChg chg="add mod modCrop">
          <ac:chgData name="BRATHWAITE,Nathan S" userId="e29c0907-3553-4ccb-a078-a351390d9521" providerId="ADAL" clId="{68E8B4C6-D3D5-46EB-8B02-31AC59479C92}" dt="2021-06-18T03:27:26.579" v="51" actId="732"/>
          <ac:picMkLst>
            <pc:docMk/>
            <pc:sldMk cId="78580816" sldId="281"/>
            <ac:picMk id="3" creationId="{3B2A185E-DEED-4FC6-A9A8-496D71A79778}"/>
          </ac:picMkLst>
        </pc:picChg>
        <pc:picChg chg="del">
          <ac:chgData name="BRATHWAITE,Nathan S" userId="e29c0907-3553-4ccb-a078-a351390d9521" providerId="ADAL" clId="{68E8B4C6-D3D5-46EB-8B02-31AC59479C92}" dt="2021-06-18T03:26:58.170" v="47" actId="21"/>
          <ac:picMkLst>
            <pc:docMk/>
            <pc:sldMk cId="78580816" sldId="281"/>
            <ac:picMk id="6" creationId="{ABD884BC-FF72-451D-82ED-A5FDAC9E6515}"/>
          </ac:picMkLst>
        </pc:picChg>
      </pc:sldChg>
      <pc:sldChg chg="addSp delSp modSp modAnim">
        <pc:chgData name="BRATHWAITE,Nathan S" userId="e29c0907-3553-4ccb-a078-a351390d9521" providerId="ADAL" clId="{68E8B4C6-D3D5-46EB-8B02-31AC59479C92}" dt="2021-06-18T04:06:37.021" v="53"/>
        <pc:sldMkLst>
          <pc:docMk/>
          <pc:sldMk cId="1201428962" sldId="282"/>
        </pc:sldMkLst>
        <pc:spChg chg="mod">
          <ac:chgData name="BRATHWAITE,Nathan S" userId="e29c0907-3553-4ccb-a078-a351390d9521" providerId="ADAL" clId="{68E8B4C6-D3D5-46EB-8B02-31AC59479C92}" dt="2021-06-18T02:21:32.085" v="21" actId="20577"/>
          <ac:spMkLst>
            <pc:docMk/>
            <pc:sldMk cId="1201428962" sldId="282"/>
            <ac:spMk id="4" creationId="{2D5E816C-0200-4A9E-B96D-EADCF3ACC5D5}"/>
          </ac:spMkLst>
        </pc:spChg>
        <pc:picChg chg="add del mod">
          <ac:chgData name="BRATHWAITE,Nathan S" userId="e29c0907-3553-4ccb-a078-a351390d9521" providerId="ADAL" clId="{68E8B4C6-D3D5-46EB-8B02-31AC59479C92}" dt="2021-06-18T04:06:37.021" v="53"/>
          <ac:picMkLst>
            <pc:docMk/>
            <pc:sldMk cId="1201428962" sldId="282"/>
            <ac:picMk id="3" creationId="{553DAFA2-D8ED-4E1C-B756-1F03A2C8113B}"/>
          </ac:picMkLst>
        </pc:picChg>
        <pc:picChg chg="add mod">
          <ac:chgData name="BRATHWAITE,Nathan S" userId="e29c0907-3553-4ccb-a078-a351390d9521" providerId="ADAL" clId="{68E8B4C6-D3D5-46EB-8B02-31AC59479C92}" dt="2021-06-18T04:06:37.021" v="53"/>
          <ac:picMkLst>
            <pc:docMk/>
            <pc:sldMk cId="1201428962" sldId="282"/>
            <ac:picMk id="6" creationId="{6CD60F0A-DD57-432D-B426-DDAA4DDF5B2F}"/>
          </ac:picMkLst>
        </pc:picChg>
      </pc:sldChg>
      <pc:sldChg chg="add del">
        <pc:chgData name="BRATHWAITE,Nathan S" userId="e29c0907-3553-4ccb-a078-a351390d9521" providerId="ADAL" clId="{68E8B4C6-D3D5-46EB-8B02-31AC59479C92}" dt="2021-06-18T03:21:23.044" v="40" actId="47"/>
        <pc:sldMkLst>
          <pc:docMk/>
          <pc:sldMk cId="253662710" sldId="283"/>
        </pc:sldMkLst>
      </pc:sldChg>
      <pc:sldChg chg="del">
        <pc:chgData name="BRATHWAITE,Nathan S" userId="e29c0907-3553-4ccb-a078-a351390d9521" providerId="ADAL" clId="{68E8B4C6-D3D5-46EB-8B02-31AC59479C92}" dt="2021-06-18T03:22:40.977" v="43" actId="47"/>
        <pc:sldMkLst>
          <pc:docMk/>
          <pc:sldMk cId="1953522750" sldId="286"/>
        </pc:sldMkLst>
      </pc:sldChg>
      <pc:sldChg chg="addSp delSp modSp mod delAnim modAnim">
        <pc:chgData name="BRATHWAITE,Nathan S" userId="e29c0907-3553-4ccb-a078-a351390d9521" providerId="ADAL" clId="{68E8B4C6-D3D5-46EB-8B02-31AC59479C92}" dt="2021-06-18T02:21:08.842" v="2" actId="1076"/>
        <pc:sldMkLst>
          <pc:docMk/>
          <pc:sldMk cId="362164529" sldId="289"/>
        </pc:sldMkLst>
        <pc:picChg chg="del">
          <ac:chgData name="BRATHWAITE,Nathan S" userId="e29c0907-3553-4ccb-a078-a351390d9521" providerId="ADAL" clId="{68E8B4C6-D3D5-46EB-8B02-31AC59479C92}" dt="2021-06-18T02:18:25.673" v="0" actId="21"/>
          <ac:picMkLst>
            <pc:docMk/>
            <pc:sldMk cId="362164529" sldId="289"/>
            <ac:picMk id="3" creationId="{6F513A8D-DF14-47B5-8470-E7BE74E10505}"/>
          </ac:picMkLst>
        </pc:picChg>
        <pc:picChg chg="add mod">
          <ac:chgData name="BRATHWAITE,Nathan S" userId="e29c0907-3553-4ccb-a078-a351390d9521" providerId="ADAL" clId="{68E8B4C6-D3D5-46EB-8B02-31AC59479C92}" dt="2021-06-18T02:21:08.842" v="2" actId="1076"/>
          <ac:picMkLst>
            <pc:docMk/>
            <pc:sldMk cId="362164529" sldId="289"/>
            <ac:picMk id="4" creationId="{C995D2D4-7542-4741-BF7D-25B25F0C9A8E}"/>
          </ac:picMkLst>
        </pc:picChg>
      </pc:sldChg>
      <pc:sldChg chg="modSp modAnim">
        <pc:chgData name="BRATHWAITE,Nathan S" userId="e29c0907-3553-4ccb-a078-a351390d9521" providerId="ADAL" clId="{68E8B4C6-D3D5-46EB-8B02-31AC59479C92}" dt="2021-06-18T03:21:26.230" v="42" actId="20577"/>
        <pc:sldMkLst>
          <pc:docMk/>
          <pc:sldMk cId="1074489363" sldId="291"/>
        </pc:sldMkLst>
        <pc:spChg chg="mod">
          <ac:chgData name="BRATHWAITE,Nathan S" userId="e29c0907-3553-4ccb-a078-a351390d9521" providerId="ADAL" clId="{68E8B4C6-D3D5-46EB-8B02-31AC59479C92}" dt="2021-06-18T03:21:26.230" v="42" actId="20577"/>
          <ac:spMkLst>
            <pc:docMk/>
            <pc:sldMk cId="1074489363" sldId="291"/>
            <ac:spMk id="4" creationId="{2D5E816C-0200-4A9E-B96D-EADCF3ACC5D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6892-8EB5-4C92-AEDF-B9566681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C962F-CE90-48E8-893E-D3FD7411F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F9BC9-3258-46EF-812C-380E0B3D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6C7BE-CD00-4BB7-969D-D18785CA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5596A-F23F-4DE5-8190-57F43409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9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EB88-B5A8-42BA-AF07-41436BDC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D05DC-3122-4AF2-8592-C705FBE98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EFEE6-831D-4DAC-A285-B7735A60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122CA-A746-404F-B0BC-75F95C0C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6A95-2B22-4B6C-8F4B-821117F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1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73B36-C0F2-4679-AF3D-55A302F3C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620F-9FC4-463E-82C2-1447F3C10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8429-AC88-43ED-8B64-FC4CFE98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BA7EE-CB60-4620-B76F-3DE76BB3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3CF23-D7FA-4109-B61F-4A0B4E56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6EF5-20BD-4084-B454-458D4AED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D6DF-8BB9-41EA-94AA-FFF23A67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BCA1-50E9-44FA-B5A4-22905156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B53CD-42B5-484D-85A4-94919495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AFAC8-A708-47BF-8539-681B4558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1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8B7A-81EE-450B-B41B-CA120F92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467E7-D889-4AFD-B814-EC95FC04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75996-4F34-4C30-B18F-ED94844D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A77F-6ECF-4CD1-868B-F27CD71A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AAF22-E77D-4D54-ABE7-84E7E594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B67A-51C1-4DDD-9FAD-6A4BF027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82772-B524-4C4B-9C83-80ADE8D1E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AF894-16AC-4BC7-BAD9-EFAB8016A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80163-7CE9-48EC-B1BB-33CEC2C5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7419A-A22A-48F2-96FC-B45C5077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EE490-9481-4BAD-9FBB-AAB40A9D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0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6C91-C37B-4475-B49E-4234DB06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C488-9E18-4504-AF1D-21163454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33A4E-7A75-4829-AB2B-3BDACF9D5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761585-AB87-45EE-83A3-00DC9C98A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A94F8-F42E-4A22-8E4E-34DEC3AC6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10131-2767-476F-BA46-9231E7AD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BB574-A005-4CEE-9195-1DC3F9A8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977E12-C26A-4531-AD11-6146C80B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7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FFE0-5364-4976-A0E0-C599F258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7AFBB-7C75-402B-A384-7F28376AE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018ED-D1C0-449B-93BD-497366CA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C99AE-E05C-43D4-B8F5-F93F1BB7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7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98B28-372E-4877-A59C-03D9D3B5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47B4C-4867-43BB-9FA8-BD8478E5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8BEE4-82E2-4A2F-B0E0-70E94374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4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A0A5-EA39-434C-9C85-177A79AE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F0F75-52A5-47A9-B97A-189569FF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92CE9-DB17-4A1E-A05B-D4D8031D3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ACEB4-10D9-4384-84DA-8C22578D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DB55A-69D8-49B8-A672-2FE5D690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4B560-0708-4184-8877-780592B3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5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49BC-EE57-4EB0-B5B8-EB29220B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DEA84-A4CE-489A-8693-B07A0543D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BF2D1-31FB-4348-BBDB-C41C184CB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C1F02-47E8-4215-9544-110538F9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4A471-AE9D-4663-AB51-5047ED3D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8DD22-DDE7-41CA-8AA0-B2D88598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3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D80EC-9009-495C-A0FC-9B89FEEC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445A1-36FC-49C2-893C-956E3F1A4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F953A-660F-4EF1-8CA0-CF67B8A0C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F54E-5ECC-4CBB-8DA5-EFEC1E5EE29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4F11-A2AF-4579-9778-F4C4CBCEB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21652-6501-4B3A-9467-236D3B1A7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890A-DE07-4F49-8B0A-6B91DF1E6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9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557058-78D3-4B6F-B587-7C2495802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964" y="870817"/>
            <a:ext cx="5284040" cy="4170106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FFE699"/>
                </a:solidFill>
                <a:latin typeface="Raleway" pitchFamily="2" charset="0"/>
              </a:rPr>
              <a:t>React Store </a:t>
            </a:r>
            <a:r>
              <a:rPr lang="en-US" sz="5400" b="1" dirty="0">
                <a:solidFill>
                  <a:schemeClr val="bg1">
                    <a:alpha val="60000"/>
                  </a:schemeClr>
                </a:solidFill>
                <a:latin typeface="Raleway" pitchFamily="2" charset="0"/>
              </a:rPr>
              <a:t>App </a:t>
            </a:r>
          </a:p>
          <a:p>
            <a:r>
              <a:rPr lang="en-US" sz="5400" b="1" dirty="0">
                <a:solidFill>
                  <a:schemeClr val="bg1">
                    <a:alpha val="60000"/>
                  </a:schemeClr>
                </a:solidFill>
                <a:latin typeface="Raleway" pitchFamily="2" charset="0"/>
              </a:rPr>
              <a:t>by</a:t>
            </a:r>
          </a:p>
          <a:p>
            <a:r>
              <a:rPr lang="en-US" sz="5400" b="1" dirty="0">
                <a:solidFill>
                  <a:schemeClr val="bg1">
                    <a:alpha val="60000"/>
                  </a:schemeClr>
                </a:solidFill>
                <a:latin typeface="Raleway" pitchFamily="2" charset="0"/>
              </a:rPr>
              <a:t>Seaside 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AB2E0-3515-43A5-B0F8-2E0F4EABE103}"/>
              </a:ext>
            </a:extLst>
          </p:cNvPr>
          <p:cNvSpPr/>
          <p:nvPr/>
        </p:nvSpPr>
        <p:spPr>
          <a:xfrm>
            <a:off x="7173798" y="0"/>
            <a:ext cx="5018202" cy="68580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3765AA4C-043D-4A48-BFC1-891E7AAA2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58" y="643469"/>
            <a:ext cx="2562687" cy="55710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F323B5-5FB6-4B0C-8C94-CF5C1710FB4B}"/>
              </a:ext>
            </a:extLst>
          </p:cNvPr>
          <p:cNvSpPr/>
          <p:nvPr/>
        </p:nvSpPr>
        <p:spPr>
          <a:xfrm>
            <a:off x="589679" y="5284285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B9498-8C20-4325-956D-DCF086BE38B8}"/>
              </a:ext>
            </a:extLst>
          </p:cNvPr>
          <p:cNvSpPr txBox="1"/>
          <p:nvPr/>
        </p:nvSpPr>
        <p:spPr>
          <a:xfrm>
            <a:off x="2018152" y="5761329"/>
            <a:ext cx="2919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age Italic" panose="03070502040507070304" pitchFamily="66" charset="0"/>
              </a:rPr>
              <a:t>Pushing the envelope </a:t>
            </a:r>
          </a:p>
        </p:txBody>
      </p:sp>
    </p:spTree>
    <p:extLst>
      <p:ext uri="{BB962C8B-B14F-4D97-AF65-F5344CB8AC3E}">
        <p14:creationId xmlns:p14="http://schemas.microsoft.com/office/powerpoint/2010/main" val="198452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1848549"/>
            <a:ext cx="105155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want our client's app to work for them and for their end users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Push Notifications</a:t>
            </a:r>
          </a:p>
          <a:p>
            <a:pPr lvl="1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Realtime Updates</a:t>
            </a:r>
          </a:p>
          <a:p>
            <a:pPr lvl="1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Integrate Payments</a:t>
            </a:r>
          </a:p>
          <a:p>
            <a:pPr lvl="1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User Authentication </a:t>
            </a:r>
          </a:p>
          <a:p>
            <a:pPr lvl="1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Analytics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89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015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PUSH NOTIFCATIONS- 01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One Signal and Firebase Cloud Messaging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effectLst/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leverage the use of </a:t>
            </a:r>
            <a:r>
              <a:rPr lang="en-US" sz="24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Signal 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enable the client to send notifications to </a:t>
            </a: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their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end users</a:t>
            </a: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It allows for In App notifications. Great for greeting newcomers to the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CA3CB1-DFDF-42A5-A107-BD65A241C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34" y="163776"/>
            <a:ext cx="3159142" cy="67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4105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PUSH NOTIFCATIONS- 01.1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One Signal and Firebase Cloud Messaging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/>
                <a:ea typeface="DengXian"/>
                <a:cs typeface="Arial"/>
              </a:rPr>
              <a:t>Traditional push notifications are great for reminding customers of anything relevant about the app for the user account. i.e., empty cart or inactivity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Increasing app engagement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Get analytical data of engagements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BF7EB685-9905-4FF9-9925-385E7A307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58" y="20262"/>
            <a:ext cx="3159142" cy="6858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3E4828-274B-497D-947A-87D9CA5EF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0" y="151530"/>
            <a:ext cx="3886537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3847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410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REALTIME UPDATES - 02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USING SESSION PERSISTENTS AND CLEVER CODING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Can store contents of cart even after user has left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Provide real time updates on the cart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Allow end users to adjust the cart in real-time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_Recording_20210523-131022_Edge_1_1">
            <a:hlinkClick r:id="" action="ppaction://media"/>
            <a:extLst>
              <a:ext uri="{FF2B5EF4-FFF2-40B4-BE49-F238E27FC236}">
                <a16:creationId xmlns:a16="http://schemas.microsoft.com/office/drawing/2014/main" id="{86C19525-AF8B-4086-BDCC-57BDED3AE1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7573" y="0"/>
            <a:ext cx="3400425" cy="6858000"/>
          </a:xfrm>
          <a:prstGeom prst="rect">
            <a:avLst/>
          </a:prstGeom>
          <a:ln>
            <a:noFill/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0CF5720-6529-4D51-B6C8-63560C6314BC}"/>
              </a:ext>
            </a:extLst>
          </p:cNvPr>
          <p:cNvSpPr/>
          <p:nvPr/>
        </p:nvSpPr>
        <p:spPr>
          <a:xfrm rot="19825915">
            <a:off x="5982064" y="3628072"/>
            <a:ext cx="3709511" cy="35262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1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410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PAYMENT HANDINGLING - 04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By using the Stripe API, we can seamlessly integrate payments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Track payments made in the app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Can refund end users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Send notifications when payment is successful and errors for unsuccessful payments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CE7492-7E3F-4D44-9129-12CF2773D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51" y="40524"/>
            <a:ext cx="400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434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98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25D07C-3384-44D5-96EE-407118EE1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1015"/>
            <a:ext cx="3655162" cy="3982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97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245896" y="1848548"/>
            <a:ext cx="6043865" cy="44105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USER SIGN IN AND AUTHENTICATION - 05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2060"/>
                </a:solidFill>
                <a:latin typeface="Raleway"/>
                <a:ea typeface="DengXian"/>
                <a:cs typeface="Arial"/>
              </a:rPr>
              <a:t>We use the cloud service Firebase not just for data storage but for user Authentication</a:t>
            </a:r>
            <a:endParaRPr lang="en-US" sz="2400" b="1" dirty="0">
              <a:solidFill>
                <a:srgbClr val="002060"/>
              </a:solidFill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Allows for Google sign in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End users can sign up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Firebase has strong security protecting the store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245896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51F59F-BAE1-4969-996B-669D97C9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46" y="2414519"/>
            <a:ext cx="3122559" cy="43724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62187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FD9A67-B1B2-423F-BE00-B6B0AAB0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549521"/>
            <a:ext cx="11993880" cy="6550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-2552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APPLICATION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2316480" y="692232"/>
            <a:ext cx="70104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414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Raleway" pitchFamily="2" charset="0"/>
              </a:rPr>
              <a:t>APP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OS Recording">
            <a:hlinkClick r:id="" action="ppaction://media"/>
            <a:extLst>
              <a:ext uri="{FF2B5EF4-FFF2-40B4-BE49-F238E27FC236}">
                <a16:creationId xmlns:a16="http://schemas.microsoft.com/office/drawing/2014/main" id="{C995D2D4-7542-4741-BF7D-25B25F0C9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7051" y="198437"/>
            <a:ext cx="3048000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4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WHAT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1848549"/>
            <a:ext cx="10515599" cy="409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We Want To Improve The Client And Their End User’s Experiences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Hope To Create More Apps.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Integrate Alipay</a:t>
            </a:r>
            <a:endParaRPr lang="en-US" sz="2000" dirty="0"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Further Cross Platform Capabilities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Use Of Better Security Metrics, Like Biometrics.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More Feature Rich Apps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Continue To Improve Customer And End User Satisfaction.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CD60F0A-DD57-432D-B426-DDAA4DDF5B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1428962"/>
      </p:ext>
    </p:extLst>
  </p:cSld>
  <p:clrMapOvr>
    <a:masterClrMapping/>
  </p:clrMapOvr>
  <p:transition spd="slow" advTm="2752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D1D4-CE93-49F0-80B3-8DEA669B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7" y="2563576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FFE699"/>
                </a:solidFill>
                <a:latin typeface="Raleway" pitchFamily="2" charset="0"/>
              </a:rPr>
              <a:t>Questions?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152E86-5777-4B54-B49A-D52F04E23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69681"/>
      </p:ext>
    </p:extLst>
  </p:cSld>
  <p:clrMapOvr>
    <a:masterClrMapping/>
  </p:clrMapOvr>
  <p:transition spd="slow" advTm="386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400A-60AB-4887-B95C-260E6F75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E699"/>
                </a:solidFill>
                <a:latin typeface="Raleway" pitchFamily="2" charset="0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01187-AEF7-48E4-811C-E751E1B4BD1E}"/>
              </a:ext>
            </a:extLst>
          </p:cNvPr>
          <p:cNvSpPr txBox="1"/>
          <p:nvPr/>
        </p:nvSpPr>
        <p:spPr>
          <a:xfrm>
            <a:off x="586409" y="1464741"/>
            <a:ext cx="10767391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App Portfolio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Next</a:t>
            </a:r>
          </a:p>
          <a:p>
            <a:pPr lvl="2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08B2D-9CE0-4064-A57F-0E627B5DF670}"/>
              </a:ext>
            </a:extLst>
          </p:cNvPr>
          <p:cNvSpPr/>
          <p:nvPr/>
        </p:nvSpPr>
        <p:spPr>
          <a:xfrm>
            <a:off x="838200" y="14297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2307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750650" y="2361897"/>
            <a:ext cx="10515599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dirty="0">
                <a:latin typeface="Arial"/>
                <a:cs typeface="Arial"/>
              </a:rPr>
              <a:t>We at Seaside cater to our client’s every need by providing them easy to use applications as well as supporting backend servers to handle any task.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That’s the Seaside 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06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59CF01-3B14-481A-9776-D73ADD34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1469">
            <a:off x="7452650" y="-129026"/>
            <a:ext cx="3063309" cy="30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1901104"/>
            <a:ext cx="10515599" cy="44627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SO, WHAT ARE WE TACKLING?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/>
                <a:cs typeface="Arial"/>
              </a:rPr>
              <a:t>In Barbados, we find there is a lack of well-structured an optimized applications. Therefore, we want to get rid of that by making clean, elegant, multi-platform applications.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/>
                <a:cs typeface="Arial"/>
              </a:rPr>
              <a:t>Many persons complain the apps are poorly laid out 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/>
                <a:cs typeface="Arial"/>
              </a:rPr>
              <a:t>No web front due to high-cost of native individual deployment. This makes many small businesses shy away from the thought of creating feature rich applications. 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Poor Backends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0470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 Bulb PNG Transparent Images | PNG All">
            <a:extLst>
              <a:ext uri="{FF2B5EF4-FFF2-40B4-BE49-F238E27FC236}">
                <a16:creationId xmlns:a16="http://schemas.microsoft.com/office/drawing/2014/main" id="{DB2CAC59-0994-43C6-B8DC-B58A5297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110" y="3163959"/>
            <a:ext cx="2308690" cy="24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750650" y="2361897"/>
            <a:ext cx="10603150" cy="37226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effectLst/>
                <a:latin typeface="Arial"/>
                <a:ea typeface="DengXian"/>
                <a:cs typeface="Arial"/>
              </a:rPr>
              <a:t>What we are offering</a:t>
            </a:r>
            <a:r>
              <a:rPr lang="en-US" sz="2400" dirty="0">
                <a:latin typeface="Arial"/>
                <a:ea typeface="DengXian"/>
                <a:cs typeface="Arial"/>
              </a:rPr>
              <a:t>:</a:t>
            </a:r>
            <a:r>
              <a:rPr lang="en-US" sz="2400" dirty="0">
                <a:effectLst/>
                <a:latin typeface="Arial"/>
                <a:ea typeface="DengXian"/>
                <a:cs typeface="Arial"/>
              </a:rPr>
              <a:t> single code-based application and resolving many issues due to high development cost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Easy Modifications to App data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Integrated payment systems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Push notifications on IOS, Android and Web Platforms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Quickly Developable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82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5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APP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38200" y="2055813"/>
            <a:ext cx="5776610" cy="306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 Ecommerce App 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Responsive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Integrate Payments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Back-end Services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200" y="1530432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EAA26-FDB2-4047-A916-ADC7809860AC}"/>
              </a:ext>
            </a:extLst>
          </p:cNvPr>
          <p:cNvSpPr txBox="1"/>
          <p:nvPr/>
        </p:nvSpPr>
        <p:spPr>
          <a:xfrm>
            <a:off x="6882065" y="158831"/>
            <a:ext cx="5309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Splash Screen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can customize Splash screens to our client’s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C38B5-31AA-4E70-B9F4-6F02D3A33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5" b="2456"/>
          <a:stretch/>
        </p:blipFill>
        <p:spPr>
          <a:xfrm>
            <a:off x="8249653" y="1373401"/>
            <a:ext cx="2830103" cy="54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185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5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APP PORTFOLIO </a:t>
            </a:r>
            <a:br>
              <a:rPr lang="en-US" sz="5400" b="1" dirty="0">
                <a:solidFill>
                  <a:srgbClr val="FFE699"/>
                </a:solidFill>
                <a:latin typeface="Raleway" pitchFamily="2" charset="0"/>
              </a:rPr>
            </a:br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4142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SIDE DRAWER - 01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An Easy-to-use interface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Quick Access other pages</a:t>
            </a:r>
          </a:p>
          <a:p>
            <a:pPr>
              <a:lnSpc>
                <a:spcPct val="250000"/>
              </a:lnSpc>
            </a:pPr>
            <a:r>
              <a:rPr lang="en-US" sz="2400" dirty="0">
                <a:latin typeface="Arial"/>
                <a:ea typeface="DengXian"/>
                <a:cs typeface="Arial"/>
              </a:rPr>
              <a:t>Pages cached for faster speeds</a:t>
            </a: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Real time updates on cart activity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17B57B-AD2F-4B78-B3ED-71079A75CE3A}"/>
              </a:ext>
            </a:extLst>
          </p:cNvPr>
          <p:cNvSpPr/>
          <p:nvPr/>
        </p:nvSpPr>
        <p:spPr>
          <a:xfrm rot="1297868">
            <a:off x="5796994" y="5848183"/>
            <a:ext cx="2165821" cy="2023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91636B-852E-4E30-81A7-1E391F4AB98D}"/>
              </a:ext>
            </a:extLst>
          </p:cNvPr>
          <p:cNvSpPr/>
          <p:nvPr/>
        </p:nvSpPr>
        <p:spPr>
          <a:xfrm>
            <a:off x="5744483" y="3429000"/>
            <a:ext cx="2007909" cy="2262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4ADD0-67B5-4172-AC64-E9D976AEA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5" b="2042"/>
          <a:stretch/>
        </p:blipFill>
        <p:spPr>
          <a:xfrm>
            <a:off x="7782894" y="365125"/>
            <a:ext cx="3248526" cy="63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84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5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494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SHOP PAGE - 02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See Recently Added Items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Simple and easy to use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Large buttons for easy interaction</a:t>
            </a:r>
          </a:p>
          <a:p>
            <a:pPr marR="0" lv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Let customers get a snapshot of site content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hatsApp Video 2021-06-15 at 13.30.36 (1)">
            <a:hlinkClick r:id="" action="ppaction://media"/>
            <a:extLst>
              <a:ext uri="{FF2B5EF4-FFF2-40B4-BE49-F238E27FC236}">
                <a16:creationId xmlns:a16="http://schemas.microsoft.com/office/drawing/2014/main" id="{1C0C94B5-8119-49DE-B4F1-0E3A7FF21C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099.16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3058" y="198437"/>
            <a:ext cx="3048000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6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D173-A07D-464E-814C-F4A67B310A74}"/>
              </a:ext>
            </a:extLst>
          </p:cNvPr>
          <p:cNvSpPr/>
          <p:nvPr/>
        </p:nvSpPr>
        <p:spPr>
          <a:xfrm>
            <a:off x="6882064" y="0"/>
            <a:ext cx="53099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BE3E0-5A9B-43FD-A4AC-F9B1BB73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4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E699"/>
                </a:solidFill>
                <a:latin typeface="Raleway" pitchFamily="2" charset="0"/>
              </a:rPr>
              <a:t>CONT’D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E816C-0200-4A9E-B96D-EADCF3ACC5D5}"/>
              </a:ext>
            </a:extLst>
          </p:cNvPr>
          <p:cNvSpPr txBox="1"/>
          <p:nvPr/>
        </p:nvSpPr>
        <p:spPr>
          <a:xfrm>
            <a:off x="858251" y="1848549"/>
            <a:ext cx="6043865" cy="362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CHECK OUT PAGE - 03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Raleway" pitchFamily="2" charset="0"/>
                <a:ea typeface="DengXian" panose="02010600030101010101" pitchFamily="2" charset="-122"/>
                <a:cs typeface="Arial" panose="020B0604020202020204" pitchFamily="34" charset="0"/>
              </a:rPr>
              <a:t>Quick and Secure Payments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effectLst/>
              <a:latin typeface="Raleway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leverage the use of </a:t>
            </a:r>
            <a:r>
              <a:rPr lang="en-US" sz="20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Stripe API </a:t>
            </a: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handle the payment process of the client cart.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have a cart icon that displays the amount in the cart and additionally allows the user to see the contents of the cart.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2C0A8-A2EB-4E99-B557-1ABB4E83E54C}"/>
              </a:ext>
            </a:extLst>
          </p:cNvPr>
          <p:cNvSpPr/>
          <p:nvPr/>
        </p:nvSpPr>
        <p:spPr>
          <a:xfrm>
            <a:off x="838199" y="1620670"/>
            <a:ext cx="5776610" cy="70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A185E-DEED-4FC6-A9A8-496D71A79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2924"/>
          <a:stretch/>
        </p:blipFill>
        <p:spPr>
          <a:xfrm>
            <a:off x="7645513" y="365125"/>
            <a:ext cx="3248526" cy="6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0816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364</TotalTime>
  <Words>580</Words>
  <Application>Microsoft Office PowerPoint</Application>
  <PresentationFormat>Widescreen</PresentationFormat>
  <Paragraphs>127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Rage Italic</vt:lpstr>
      <vt:lpstr>Raleway</vt:lpstr>
      <vt:lpstr>Wingdings</vt:lpstr>
      <vt:lpstr>Office Theme</vt:lpstr>
      <vt:lpstr>PowerPoint Presentation</vt:lpstr>
      <vt:lpstr>AGENDA</vt:lpstr>
      <vt:lpstr>INTRODUCTION</vt:lpstr>
      <vt:lpstr>PROBLEM</vt:lpstr>
      <vt:lpstr>SOLUTION</vt:lpstr>
      <vt:lpstr>APP PORTFOLIO</vt:lpstr>
      <vt:lpstr>APP PORTFOLIO  CONT’D</vt:lpstr>
      <vt:lpstr>CONT’D</vt:lpstr>
      <vt:lpstr>CONT’D</vt:lpstr>
      <vt:lpstr>FEATURES</vt:lpstr>
      <vt:lpstr>CONT’D</vt:lpstr>
      <vt:lpstr>CONT’D</vt:lpstr>
      <vt:lpstr>CONT’D</vt:lpstr>
      <vt:lpstr>CONT’D</vt:lpstr>
      <vt:lpstr>CONT’D</vt:lpstr>
      <vt:lpstr>APPLICATION DEMO</vt:lpstr>
      <vt:lpstr>APP DEMO</vt:lpstr>
      <vt:lpstr>WHAT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Brathwaite</dc:creator>
  <cp:lastModifiedBy>BRATHWAITE,Nathan S</cp:lastModifiedBy>
  <cp:revision>41</cp:revision>
  <dcterms:created xsi:type="dcterms:W3CDTF">2021-05-23T13:51:53Z</dcterms:created>
  <dcterms:modified xsi:type="dcterms:W3CDTF">2021-06-18T04:07:03Z</dcterms:modified>
</cp:coreProperties>
</file>